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4" r:id="rId6"/>
    <p:sldId id="268" r:id="rId7"/>
    <p:sldId id="269" r:id="rId8"/>
    <p:sldId id="270" r:id="rId9"/>
    <p:sldId id="267" r:id="rId10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DBDCEC-4190-409E-9DDE-3D90E1259A6D}" v="465" dt="2020-04-21T16:15:19.0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21/04/2020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21/04/2020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416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7192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9679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21/04/2020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ootstrap-vue.js.org/docs" TargetMode="External"/><Relationship Id="rId5" Type="http://schemas.openxmlformats.org/officeDocument/2006/relationships/hyperlink" Target="https://getbootstrap.com/docs/4.0/getting-started/download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ile:YouTube_Silver_Play_Button.svg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CONFIGURANDO BOOTSTRAP 4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Neste passo vamos instalar as dependências do </a:t>
            </a:r>
            <a:r>
              <a:rPr lang="pt-BR" dirty="0" err="1"/>
              <a:t>Bootstrap</a:t>
            </a:r>
            <a:r>
              <a:rPr lang="pt-BR" dirty="0"/>
              <a:t> 4 no projeto.</a:t>
            </a:r>
          </a:p>
          <a:p>
            <a:pPr marL="0" indent="0">
              <a:buNone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err="1"/>
              <a:t>Bootstrap</a:t>
            </a:r>
            <a:r>
              <a:rPr lang="pt-BR" dirty="0"/>
              <a:t> 4 - </a:t>
            </a:r>
            <a:r>
              <a:rPr lang="pt-BR" dirty="0">
                <a:hlinkClick r:id="rId5"/>
              </a:rPr>
              <a:t>https://getbootstrap.com/docs/4.0/getting-started/download/</a:t>
            </a: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err="1"/>
              <a:t>BootstrapVue</a:t>
            </a:r>
            <a:r>
              <a:rPr lang="pt-BR" dirty="0"/>
              <a:t> - </a:t>
            </a:r>
            <a:r>
              <a:rPr lang="pt-BR" dirty="0">
                <a:hlinkClick r:id="rId6"/>
              </a:rPr>
              <a:t>https://bootstrap-vue.js.org/docs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Vamos abrir o projeto no Visual Studio, ou em qualquer outro editor.</a:t>
            </a:r>
          </a:p>
          <a:p>
            <a:pPr marL="0" indent="0">
              <a:buNone/>
            </a:pPr>
            <a:r>
              <a:rPr lang="pt-BR" dirty="0"/>
              <a:t>Em seguida abra o </a:t>
            </a:r>
            <a:r>
              <a:rPr lang="pt-BR" dirty="0" err="1"/>
              <a:t>cmd</a:t>
            </a:r>
            <a:r>
              <a:rPr lang="pt-BR" dirty="0"/>
              <a:t> na pasta raiz do projeto</a:t>
            </a:r>
          </a:p>
        </p:txBody>
      </p:sp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CONFIGURANDO BOOTSTRAP 4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2" name="Espaço Reservado para Conteúdo 11">
            <a:extLst>
              <a:ext uri="{FF2B5EF4-FFF2-40B4-BE49-F238E27FC236}">
                <a16:creationId xmlns:a16="http://schemas.microsoft.com/office/drawing/2014/main" id="{847D3002-99FF-470D-BCD8-4D674D917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022" y="2285999"/>
            <a:ext cx="3915295" cy="41839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Rodar os comandos para instalação</a:t>
            </a:r>
          </a:p>
          <a:p>
            <a:pPr marL="0" indent="0">
              <a:buNone/>
            </a:pPr>
            <a:r>
              <a:rPr lang="pt-BR" sz="2000" dirty="0" err="1">
                <a:highlight>
                  <a:srgbClr val="000000"/>
                </a:highlight>
              </a:rPr>
              <a:t>npm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install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bootstrap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bootstrap-vue</a:t>
            </a:r>
            <a:endParaRPr lang="pt-BR" sz="2000" dirty="0"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pt-BR" dirty="0"/>
              <a:t>ou</a:t>
            </a:r>
          </a:p>
          <a:p>
            <a:pPr marL="0" indent="0">
              <a:buNone/>
            </a:pPr>
            <a:r>
              <a:rPr lang="pt-BR" sz="2000" dirty="0" err="1">
                <a:highlight>
                  <a:srgbClr val="000000"/>
                </a:highlight>
              </a:rPr>
              <a:t>npm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install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bootstrap</a:t>
            </a:r>
            <a:endParaRPr lang="pt-BR" sz="2000" dirty="0"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pt-BR" sz="2000" dirty="0" err="1">
                <a:highlight>
                  <a:srgbClr val="000000"/>
                </a:highlight>
              </a:rPr>
              <a:t>npm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install</a:t>
            </a:r>
            <a:r>
              <a:rPr lang="pt-BR" sz="2000" dirty="0">
                <a:highlight>
                  <a:srgbClr val="000000"/>
                </a:highlight>
              </a:rPr>
              <a:t> </a:t>
            </a:r>
            <a:r>
              <a:rPr lang="pt-BR" sz="2000" dirty="0" err="1">
                <a:highlight>
                  <a:srgbClr val="000000"/>
                </a:highlight>
              </a:rPr>
              <a:t>bootstrap-vue</a:t>
            </a:r>
            <a:endParaRPr lang="pt-BR" sz="2000" dirty="0">
              <a:highlight>
                <a:srgbClr val="000000"/>
              </a:highlight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Conferir a instalação no arquivo “</a:t>
            </a:r>
            <a:r>
              <a:rPr lang="pt-BR" dirty="0" err="1"/>
              <a:t>package.json</a:t>
            </a:r>
            <a:r>
              <a:rPr lang="pt-BR" dirty="0"/>
              <a:t>”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87F8BDEA-5C76-4131-BA66-093C7ED15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8667" y="1628276"/>
            <a:ext cx="5284030" cy="508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52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CONFIGURANDO BOOTSTRAP 4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A6654398-BB9A-4DB3-96A9-BAAFB9E78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137335"/>
            <a:ext cx="10954512" cy="669222"/>
          </a:xfrm>
        </p:spPr>
        <p:txBody>
          <a:bodyPr/>
          <a:lstStyle/>
          <a:p>
            <a:r>
              <a:rPr lang="pt-BR" dirty="0"/>
              <a:t>Inserir as referências do </a:t>
            </a:r>
            <a:r>
              <a:rPr lang="pt-BR" dirty="0" err="1"/>
              <a:t>Bootstrap</a:t>
            </a:r>
            <a:r>
              <a:rPr lang="pt-BR" dirty="0"/>
              <a:t> no arquivo “main.</a:t>
            </a:r>
            <a:r>
              <a:rPr lang="pt-BR"/>
              <a:t>js”</a:t>
            </a:r>
            <a:endParaRPr lang="pt-BR" dirty="0"/>
          </a:p>
          <a:p>
            <a:endParaRPr lang="pt-BR" dirty="0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60FED5BF-0289-4DA2-A0D0-8FB71939D2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4887" y="2745968"/>
            <a:ext cx="7274217" cy="375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CONFIGURANDO BOOTSTRAP 4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9" name="Espaço Reservado para Conteúdo 4">
            <a:extLst>
              <a:ext uri="{FF2B5EF4-FFF2-40B4-BE49-F238E27FC236}">
                <a16:creationId xmlns:a16="http://schemas.microsoft.com/office/drawing/2014/main" id="{C374CEBF-D1A7-40AE-9AB3-01006813B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548" y="2799281"/>
            <a:ext cx="3268219" cy="1109810"/>
          </a:xfrm>
        </p:spPr>
        <p:txBody>
          <a:bodyPr>
            <a:noAutofit/>
          </a:bodyPr>
          <a:lstStyle/>
          <a:p>
            <a:r>
              <a:rPr lang="pt-BR" sz="4000" dirty="0"/>
              <a:t>Mão na massa</a:t>
            </a:r>
          </a:p>
        </p:txBody>
      </p:sp>
      <p:pic>
        <p:nvPicPr>
          <p:cNvPr id="20" name="Imagem 19" descr="Uma imagem contendo mesa, pássaro, camisa&#10;&#10;Descrição gerada automaticamente">
            <a:extLst>
              <a:ext uri="{FF2B5EF4-FFF2-40B4-BE49-F238E27FC236}">
                <a16:creationId xmlns:a16="http://schemas.microsoft.com/office/drawing/2014/main" id="{3F050BC6-8068-4D3B-9DA9-C708BAAEA28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264007" y="3553125"/>
            <a:ext cx="1183299" cy="82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71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Widescreen</PresentationFormat>
  <Paragraphs>41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Tw Cen MT</vt:lpstr>
      <vt:lpstr>Tw Cen MT Condensed</vt:lpstr>
      <vt:lpstr>Wingdings 3</vt:lpstr>
      <vt:lpstr>Integral</vt:lpstr>
      <vt:lpstr>Vue Avançado</vt:lpstr>
      <vt:lpstr>CONFIGURANDO BOOTSTRAP 4</vt:lpstr>
      <vt:lpstr>CONFIGURANDO BOOTSTRAP 4</vt:lpstr>
      <vt:lpstr>CONFIGURANDO BOOTSTRAP 4</vt:lpstr>
      <vt:lpstr>CONFIGURANDO BOOTSTRAP 4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2020-04-21T18:13:28Z</dcterms:modified>
</cp:coreProperties>
</file>